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mp3" ContentType="audio/unknown"/>
  <Default Extension="rels" ContentType="application/vnd.openxmlformats-package.relationships+xml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58" d="100"/>
          <a:sy n="58" d="100"/>
        </p:scale>
        <p:origin x="-2256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074-39D2-40CC-8825-FFCD26586AA7}" type="datetimeFigureOut">
              <a:rPr lang="en-GB" smtClean="0"/>
              <a:t>30/01/14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5EE-1743-4489-AD00-92D94617810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074-39D2-40CC-8825-FFCD26586AA7}" type="datetimeFigureOut">
              <a:rPr lang="en-GB" smtClean="0"/>
              <a:t>30/01/14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5EE-1743-4489-AD00-92D9461781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074-39D2-40CC-8825-FFCD26586AA7}" type="datetimeFigureOut">
              <a:rPr lang="en-GB" smtClean="0"/>
              <a:t>30/01/14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5EE-1743-4489-AD00-92D9461781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074-39D2-40CC-8825-FFCD26586AA7}" type="datetimeFigureOut">
              <a:rPr lang="en-GB" smtClean="0"/>
              <a:t>30/01/14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5EE-1743-4489-AD00-92D94617810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074-39D2-40CC-8825-FFCD26586AA7}" type="datetimeFigureOut">
              <a:rPr lang="en-GB" smtClean="0"/>
              <a:t>30/01/14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5EE-1743-4489-AD00-92D9461781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074-39D2-40CC-8825-FFCD26586AA7}" type="datetimeFigureOut">
              <a:rPr lang="en-GB" smtClean="0"/>
              <a:t>30/01/14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5EE-1743-4489-AD00-92D9461781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074-39D2-40CC-8825-FFCD26586AA7}" type="datetimeFigureOut">
              <a:rPr lang="en-GB" smtClean="0"/>
              <a:t>30/01/14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5EE-1743-4489-AD00-92D9461781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074-39D2-40CC-8825-FFCD26586AA7}" type="datetimeFigureOut">
              <a:rPr lang="en-GB" smtClean="0"/>
              <a:t>30/01/14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5EE-1743-4489-AD00-92D9461781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074-39D2-40CC-8825-FFCD26586AA7}" type="datetimeFigureOut">
              <a:rPr lang="en-GB" smtClean="0"/>
              <a:t>30/01/14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5EE-1743-4489-AD00-92D9461781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074-39D2-40CC-8825-FFCD26586AA7}" type="datetimeFigureOut">
              <a:rPr lang="en-GB" smtClean="0"/>
              <a:t>30/01/14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5EE-1743-4489-AD00-92D9461781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074-39D2-40CC-8825-FFCD26586AA7}" type="datetimeFigureOut">
              <a:rPr lang="en-GB" smtClean="0"/>
              <a:t>30/01/14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5EE-1743-4489-AD00-92D9461781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51AC074-39D2-40CC-8825-FFCD26586AA7}" type="datetimeFigureOut">
              <a:rPr lang="en-GB" smtClean="0"/>
              <a:t>30/01/14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6FDC5EE-1743-4489-AD00-92D94617810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ghtnings_sequence_2_animation (1)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2342" y="-324793"/>
            <a:ext cx="9236341" cy="6963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dirty="0" smtClean="0">
                <a:solidFill>
                  <a:srgbClr val="FFFF00"/>
                </a:solidFill>
                <a:latin typeface="Berlin Sans FB Demi" pitchFamily="34" charset="0"/>
              </a:rPr>
              <a:t>Light Sources</a:t>
            </a:r>
            <a:endParaRPr lang="en-GB" sz="66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7" name="single_lightning_bol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2621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28" y="2060848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6559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0458"/>
            <a:ext cx="2281436" cy="228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20066"/>
            <a:ext cx="2873894" cy="215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41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032448" cy="54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44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464496" cy="598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8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7924800" cy="411480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  <a:latin typeface="Berlin Sans FB Demi" pitchFamily="34" charset="0"/>
              </a:rPr>
              <a:t>Can you think of any more?</a:t>
            </a:r>
          </a:p>
          <a:p>
            <a:pPr algn="ctr"/>
            <a:endParaRPr lang="en-GB" sz="3200" dirty="0" smtClean="0">
              <a:solidFill>
                <a:srgbClr val="FFFF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55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johnbrownhardware.co.uk/images/products/typhoon-bella-scales1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48" y="3742928"/>
            <a:ext cx="2582503" cy="25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Berlin Sans FB Demi" pitchFamily="34" charset="0"/>
              </a:rPr>
              <a:t>What is a light source?</a:t>
            </a:r>
            <a:endParaRPr lang="en-GB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Clue – not one of these………</a:t>
            </a:r>
          </a:p>
          <a:p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1719635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16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Berlin Sans FB Demi" pitchFamily="34" charset="0"/>
              </a:rPr>
              <a:t>Natural Light Sources</a:t>
            </a:r>
            <a:endParaRPr lang="en-GB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Berlin Sans FB Demi" pitchFamily="34" charset="0"/>
              </a:rPr>
              <a:t>Ones which happen in nature</a:t>
            </a:r>
          </a:p>
          <a:p>
            <a:endParaRPr lang="en-GB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22" y="2466974"/>
            <a:ext cx="3864191" cy="312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4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voltage.wav"/>
          </p:stSnd>
        </p:sndAc>
      </p:transition>
    </mc:Choice>
    <mc:Fallback xmlns="">
      <p:transition spd="med">
        <p:fade/>
        <p:sndAc>
          <p:stSnd>
            <p:snd r:embed="rId4" name="voltage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94687" cy="577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73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Berlin Sans FB Demi" pitchFamily="34" charset="0"/>
              </a:rPr>
              <a:t>Firefly</a:t>
            </a:r>
            <a:endParaRPr lang="en-GB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66913"/>
            <a:ext cx="3810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09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Berlin Sans FB Demi" pitchFamily="34" charset="0"/>
              </a:rPr>
              <a:t>Northern Lights</a:t>
            </a:r>
            <a:endParaRPr lang="en-GB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732240" cy="447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12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Berlin Sans FB Demi" pitchFamily="34" charset="0"/>
              </a:rPr>
              <a:t>Artificial light sources </a:t>
            </a:r>
            <a:endParaRPr lang="en-GB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Berlin Sans FB Demi" pitchFamily="34" charset="0"/>
              </a:rPr>
              <a:t>These are man made </a:t>
            </a:r>
          </a:p>
          <a:p>
            <a:endParaRPr lang="en-GB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32190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42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44208" cy="428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3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5940152" cy="519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68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156</TotalTime>
  <Words>42</Words>
  <Application>Microsoft Macintosh PowerPoint</Application>
  <PresentationFormat>On-screen Show (4:3)</PresentationFormat>
  <Paragraphs>10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Light Sources</vt:lpstr>
      <vt:lpstr>What is a light source?</vt:lpstr>
      <vt:lpstr>Natural Light Sources</vt:lpstr>
      <vt:lpstr>PowerPoint Presentation</vt:lpstr>
      <vt:lpstr>Firefly</vt:lpstr>
      <vt:lpstr>Northern Lights</vt:lpstr>
      <vt:lpstr>Artificial light sources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Sources</dc:title>
  <dc:creator>sam</dc:creator>
  <cp:lastModifiedBy>Kerrie Cogger</cp:lastModifiedBy>
  <cp:revision>12</cp:revision>
  <dcterms:created xsi:type="dcterms:W3CDTF">2013-04-20T17:34:33Z</dcterms:created>
  <dcterms:modified xsi:type="dcterms:W3CDTF">2014-01-30T11:42:28Z</dcterms:modified>
</cp:coreProperties>
</file>