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20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6655FE-B221-D94F-939D-73AF0A164C37}" type="datetimeFigureOut">
              <a:rPr lang="en-US" smtClean="0"/>
              <a:t>14/03/13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5A75CA-7951-AE4E-A093-34387ABB455D}" type="slidenum">
              <a:rPr lang="en-US" smtClean="0"/>
              <a:t>‹#›</a:t>
            </a:fld>
            <a:endParaRPr lang="en-US"/>
          </a:p>
        </p:txBody>
      </p:sp>
    </p:spTree>
    <p:extLst>
      <p:ext uri="{BB962C8B-B14F-4D97-AF65-F5344CB8AC3E}">
        <p14:creationId xmlns:p14="http://schemas.microsoft.com/office/powerpoint/2010/main" val="1739334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Commonly found</a:t>
            </a:r>
            <a:r>
              <a:rPr lang="en-US" baseline="0" dirty="0" smtClean="0"/>
              <a:t> in kangaroo dung</a:t>
            </a:r>
            <a:endParaRPr lang="en-US" dirty="0"/>
          </a:p>
        </p:txBody>
      </p:sp>
      <p:sp>
        <p:nvSpPr>
          <p:cNvPr id="4" name="Slide Number Placeholder 3"/>
          <p:cNvSpPr>
            <a:spLocks noGrp="1"/>
          </p:cNvSpPr>
          <p:nvPr>
            <p:ph type="sldNum" sz="quarter" idx="10"/>
          </p:nvPr>
        </p:nvSpPr>
        <p:spPr/>
        <p:txBody>
          <a:bodyPr/>
          <a:lstStyle/>
          <a:p>
            <a:fld id="{BE5A75CA-7951-AE4E-A093-34387ABB455D}" type="slidenum">
              <a:rPr lang="en-US" smtClean="0"/>
              <a:t>2</a:t>
            </a:fld>
            <a:endParaRPr lang="en-US"/>
          </a:p>
        </p:txBody>
      </p:sp>
    </p:spTree>
    <p:extLst>
      <p:ext uri="{BB962C8B-B14F-4D97-AF65-F5344CB8AC3E}">
        <p14:creationId xmlns:p14="http://schemas.microsoft.com/office/powerpoint/2010/main" val="114844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Extremely common in the Perth region, most often seen on fallen </a:t>
            </a:r>
            <a:r>
              <a:rPr lang="en-US" sz="1200" i="1" kern="1200" dirty="0" err="1" smtClean="0">
                <a:solidFill>
                  <a:schemeClr val="tx1"/>
                </a:solidFill>
                <a:latin typeface="+mn-lt"/>
                <a:ea typeface="+mn-ea"/>
                <a:cs typeface="+mn-cs"/>
              </a:rPr>
              <a:t>Banksia</a:t>
            </a:r>
            <a:r>
              <a:rPr lang="en-US" sz="1200" i="0" kern="1200" dirty="0" smtClean="0">
                <a:solidFill>
                  <a:schemeClr val="tx1"/>
                </a:solidFill>
                <a:latin typeface="+mn-lt"/>
                <a:ea typeface="+mn-ea"/>
                <a:cs typeface="+mn-cs"/>
              </a:rPr>
              <a:t> logs and branches. It is a decomposer fungus occurring on a wide range of rotting logs, stumps and woody debris.</a:t>
            </a:r>
            <a:endParaRPr lang="en-US" dirty="0"/>
          </a:p>
        </p:txBody>
      </p:sp>
      <p:sp>
        <p:nvSpPr>
          <p:cNvPr id="4" name="Slide Number Placeholder 3"/>
          <p:cNvSpPr>
            <a:spLocks noGrp="1"/>
          </p:cNvSpPr>
          <p:nvPr>
            <p:ph type="sldNum" sz="quarter" idx="10"/>
          </p:nvPr>
        </p:nvSpPr>
        <p:spPr/>
        <p:txBody>
          <a:bodyPr/>
          <a:lstStyle/>
          <a:p>
            <a:fld id="{BE5A75CA-7951-AE4E-A093-34387ABB455D}" type="slidenum">
              <a:rPr lang="en-US" smtClean="0"/>
              <a:t>4</a:t>
            </a:fld>
            <a:endParaRPr lang="en-US"/>
          </a:p>
        </p:txBody>
      </p:sp>
    </p:spTree>
    <p:extLst>
      <p:ext uri="{BB962C8B-B14F-4D97-AF65-F5344CB8AC3E}">
        <p14:creationId xmlns:p14="http://schemas.microsoft.com/office/powerpoint/2010/main" val="143401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Candle Snuff Fungus is a decomposer of wood and is known throughout many parts of Australia and the world.  Vary in size up to about 7 cm tall</a:t>
            </a:r>
            <a:endParaRPr lang="en-US" dirty="0"/>
          </a:p>
        </p:txBody>
      </p:sp>
      <p:sp>
        <p:nvSpPr>
          <p:cNvPr id="4" name="Slide Number Placeholder 3"/>
          <p:cNvSpPr>
            <a:spLocks noGrp="1"/>
          </p:cNvSpPr>
          <p:nvPr>
            <p:ph type="sldNum" sz="quarter" idx="10"/>
          </p:nvPr>
        </p:nvSpPr>
        <p:spPr/>
        <p:txBody>
          <a:bodyPr/>
          <a:lstStyle/>
          <a:p>
            <a:fld id="{BE5A75CA-7951-AE4E-A093-34387ABB455D}" type="slidenum">
              <a:rPr lang="en-US" smtClean="0"/>
              <a:t>5</a:t>
            </a:fld>
            <a:endParaRPr lang="en-US"/>
          </a:p>
        </p:txBody>
      </p:sp>
    </p:spTree>
    <p:extLst>
      <p:ext uri="{BB962C8B-B14F-4D97-AF65-F5344CB8AC3E}">
        <p14:creationId xmlns:p14="http://schemas.microsoft.com/office/powerpoint/2010/main" val="67847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mushroom fungus.  In 2005 identified</a:t>
            </a:r>
            <a:r>
              <a:rPr lang="en-US" baseline="0" dirty="0" smtClean="0"/>
              <a:t> for the first time in Perth.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Recognised</a:t>
            </a:r>
            <a:r>
              <a:rPr lang="en-US" sz="1200" kern="1200" dirty="0" smtClean="0">
                <a:solidFill>
                  <a:schemeClr val="tx1"/>
                </a:solidFill>
                <a:latin typeface="+mn-lt"/>
                <a:ea typeface="+mn-ea"/>
                <a:cs typeface="+mn-cs"/>
              </a:rPr>
              <a:t> in widely varied habitats and locations within the greater Perth region, including the Swan Coastal Plain and Darling Scarp. Examples of its habitat in Perth include: among uncut grass, leaf litter, and/or woodchips under eucalypts, in humid shade houses, and in leaf litter under exotic trees.</a:t>
            </a:r>
            <a:endParaRPr lang="en-US" dirty="0"/>
          </a:p>
        </p:txBody>
      </p:sp>
      <p:sp>
        <p:nvSpPr>
          <p:cNvPr id="4" name="Slide Number Placeholder 3"/>
          <p:cNvSpPr>
            <a:spLocks noGrp="1"/>
          </p:cNvSpPr>
          <p:nvPr>
            <p:ph type="sldNum" sz="quarter" idx="10"/>
          </p:nvPr>
        </p:nvSpPr>
        <p:spPr/>
        <p:txBody>
          <a:bodyPr/>
          <a:lstStyle/>
          <a:p>
            <a:fld id="{BE5A75CA-7951-AE4E-A093-34387ABB455D}" type="slidenum">
              <a:rPr lang="en-US" smtClean="0"/>
              <a:t>6</a:t>
            </a:fld>
            <a:endParaRPr lang="en-US"/>
          </a:p>
        </p:txBody>
      </p:sp>
    </p:spTree>
    <p:extLst>
      <p:ext uri="{BB962C8B-B14F-4D97-AF65-F5344CB8AC3E}">
        <p14:creationId xmlns:p14="http://schemas.microsoft.com/office/powerpoint/2010/main" val="148866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Scotsman's Beard occurs on rotting wood and is often seen in </a:t>
            </a:r>
            <a:r>
              <a:rPr lang="en-US" sz="1200" kern="1200" dirty="0" err="1" smtClean="0">
                <a:solidFill>
                  <a:schemeClr val="tx1"/>
                </a:solidFill>
                <a:latin typeface="+mn-lt"/>
                <a:ea typeface="+mn-ea"/>
                <a:cs typeface="+mn-cs"/>
              </a:rPr>
              <a:t>bushlands</a:t>
            </a:r>
            <a:r>
              <a:rPr lang="en-US" sz="1200" kern="1200" dirty="0" smtClean="0">
                <a:solidFill>
                  <a:schemeClr val="tx1"/>
                </a:solidFill>
                <a:latin typeface="+mn-lt"/>
                <a:ea typeface="+mn-ea"/>
                <a:cs typeface="+mn-cs"/>
              </a:rPr>
              <a:t> of the Perth region on logs of </a:t>
            </a:r>
            <a:r>
              <a:rPr lang="en-US" sz="1200" kern="1200" dirty="0" err="1" smtClean="0">
                <a:solidFill>
                  <a:schemeClr val="tx1"/>
                </a:solidFill>
                <a:latin typeface="+mn-lt"/>
                <a:ea typeface="+mn-ea"/>
                <a:cs typeface="+mn-cs"/>
              </a:rPr>
              <a:t>Banksia</a:t>
            </a:r>
            <a:r>
              <a:rPr lang="en-US" sz="1200" kern="1200" dirty="0" smtClean="0">
                <a:solidFill>
                  <a:schemeClr val="tx1"/>
                </a:solidFill>
                <a:latin typeface="+mn-lt"/>
                <a:ea typeface="+mn-ea"/>
                <a:cs typeface="+mn-cs"/>
              </a:rPr>
              <a:t> or Eucalyptus particularly during June and July. The individual fingers are mostly up to about 5mm tall and vary in shape.</a:t>
            </a:r>
            <a:endParaRPr lang="en-US" dirty="0"/>
          </a:p>
        </p:txBody>
      </p:sp>
      <p:sp>
        <p:nvSpPr>
          <p:cNvPr id="4" name="Slide Number Placeholder 3"/>
          <p:cNvSpPr>
            <a:spLocks noGrp="1"/>
          </p:cNvSpPr>
          <p:nvPr>
            <p:ph type="sldNum" sz="quarter" idx="10"/>
          </p:nvPr>
        </p:nvSpPr>
        <p:spPr/>
        <p:txBody>
          <a:bodyPr/>
          <a:lstStyle/>
          <a:p>
            <a:fld id="{BE5A75CA-7951-AE4E-A093-34387ABB455D}" type="slidenum">
              <a:rPr lang="en-US" smtClean="0"/>
              <a:t>7</a:t>
            </a:fld>
            <a:endParaRPr lang="en-US"/>
          </a:p>
        </p:txBody>
      </p:sp>
    </p:spTree>
    <p:extLst>
      <p:ext uri="{BB962C8B-B14F-4D97-AF65-F5344CB8AC3E}">
        <p14:creationId xmlns:p14="http://schemas.microsoft.com/office/powerpoint/2010/main" val="427737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Red Woodchips Fungus occurs in large troops in woodchip beds in parks and gardens throughout the Perth Region. It also occurs throughout Australia and is thought to have been introduced from Australia to many other parts of the world.</a:t>
            </a:r>
            <a:endParaRPr lang="en-US" dirty="0"/>
          </a:p>
        </p:txBody>
      </p:sp>
      <p:sp>
        <p:nvSpPr>
          <p:cNvPr id="4" name="Slide Number Placeholder 3"/>
          <p:cNvSpPr>
            <a:spLocks noGrp="1"/>
          </p:cNvSpPr>
          <p:nvPr>
            <p:ph type="sldNum" sz="quarter" idx="10"/>
          </p:nvPr>
        </p:nvSpPr>
        <p:spPr/>
        <p:txBody>
          <a:bodyPr/>
          <a:lstStyle/>
          <a:p>
            <a:fld id="{BE5A75CA-7951-AE4E-A093-34387ABB455D}" type="slidenum">
              <a:rPr lang="en-US" smtClean="0"/>
              <a:t>8</a:t>
            </a:fld>
            <a:endParaRPr lang="en-US"/>
          </a:p>
        </p:txBody>
      </p:sp>
    </p:spTree>
    <p:extLst>
      <p:ext uri="{BB962C8B-B14F-4D97-AF65-F5344CB8AC3E}">
        <p14:creationId xmlns:p14="http://schemas.microsoft.com/office/powerpoint/2010/main" val="397511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t>14/03/13</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AU"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14/03/13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14/03/13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14/03/13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t>14/03/13</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14/03/13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AU"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B449D725-AF79-4FB6-8D02-83EAC61E3211}" type="datetimeFigureOut">
              <a:rPr lang="en-US" smtClean="0"/>
              <a:t>14/03/13</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076629CB-7937-4506-A327-ACF88B95BB03}" type="slidenum">
              <a:rPr lang="en-US" smtClean="0"/>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AU"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AU"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449D725-AF79-4FB6-8D02-83EAC61E3211}" type="datetimeFigureOut">
              <a:rPr lang="en-US" smtClean="0"/>
              <a:t>14/03/13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AU"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B449D725-AF79-4FB6-8D02-83EAC61E3211}" type="datetimeFigureOut">
              <a:rPr lang="en-US" smtClean="0"/>
              <a:t>14/03/13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B449D725-AF79-4FB6-8D02-83EAC61E3211}" type="datetimeFigureOut">
              <a:rPr lang="en-US" smtClean="0"/>
              <a:t>14/03/13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629CB-7937-4506-A327-ACF88B95BB03}" type="slidenum">
              <a:rPr lang="en-US" smtClean="0"/>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B449D725-AF79-4FB6-8D02-83EAC61E3211}" type="datetimeFigureOut">
              <a:rPr lang="en-US" smtClean="0"/>
              <a:t>14/03/13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9D725-AF79-4FB6-8D02-83EAC61E3211}" type="datetimeFigureOut">
              <a:rPr lang="en-US" smtClean="0"/>
              <a:t>14/03/13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AU"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14/03/13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AU"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B449D725-AF79-4FB6-8D02-83EAC61E3211}" type="datetimeFigureOut">
              <a:rPr lang="en-US" smtClean="0"/>
              <a:t>14/03/13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076629CB-7937-4506-A327-ACF88B95BB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190682"/>
            <a:ext cx="8147304" cy="2870868"/>
          </a:xfrm>
        </p:spPr>
        <p:txBody>
          <a:bodyPr>
            <a:normAutofit/>
          </a:bodyPr>
          <a:lstStyle/>
          <a:p>
            <a:r>
              <a:rPr lang="en-US" dirty="0" smtClean="0"/>
              <a:t>Fungi found in </a:t>
            </a:r>
            <a:br>
              <a:rPr lang="en-US" dirty="0" smtClean="0"/>
            </a:br>
            <a:r>
              <a:rPr lang="en-US" dirty="0" smtClean="0"/>
              <a:t>Perth Urban Woodlands</a:t>
            </a:r>
            <a:endParaRPr lang="en-US" dirty="0"/>
          </a:p>
        </p:txBody>
      </p:sp>
    </p:spTree>
    <p:extLst>
      <p:ext uri="{BB962C8B-B14F-4D97-AF65-F5344CB8AC3E}">
        <p14:creationId xmlns:p14="http://schemas.microsoft.com/office/powerpoint/2010/main" val="136690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65" y="185217"/>
            <a:ext cx="8147051" cy="739394"/>
          </a:xfrm>
        </p:spPr>
        <p:txBody>
          <a:bodyPr/>
          <a:lstStyle/>
          <a:p>
            <a:r>
              <a:rPr lang="en-US" b="1" dirty="0"/>
              <a:t>Shotgun </a:t>
            </a:r>
            <a:r>
              <a:rPr lang="en-US" b="1" dirty="0" smtClean="0"/>
              <a:t>Fungus</a:t>
            </a:r>
            <a:endParaRPr lang="en-US" dirty="0"/>
          </a:p>
        </p:txBody>
      </p:sp>
      <p:pic>
        <p:nvPicPr>
          <p:cNvPr id="4" name="Content Placeholder 3"/>
          <p:cNvPicPr>
            <a:picLocks noGrp="1" noChangeAspect="1"/>
          </p:cNvPicPr>
          <p:nvPr>
            <p:ph idx="1"/>
          </p:nvPr>
        </p:nvPicPr>
        <p:blipFill>
          <a:blip r:embed="rId3"/>
          <a:srcRect t="11637" b="11637"/>
          <a:stretch>
            <a:fillRect/>
          </a:stretch>
        </p:blipFill>
        <p:spPr>
          <a:xfrm>
            <a:off x="428137" y="1374424"/>
            <a:ext cx="8147051" cy="4364598"/>
          </a:xfrm>
        </p:spPr>
      </p:pic>
    </p:spTree>
    <p:extLst>
      <p:ext uri="{BB962C8B-B14F-4D97-AF65-F5344CB8AC3E}">
        <p14:creationId xmlns:p14="http://schemas.microsoft.com/office/powerpoint/2010/main" val="265535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Magnified Shotgun fungi</a:t>
            </a:r>
            <a:endParaRPr lang="en-US" dirty="0"/>
          </a:p>
        </p:txBody>
      </p:sp>
      <p:pic>
        <p:nvPicPr>
          <p:cNvPr id="4" name="Content Placeholder 3"/>
          <p:cNvPicPr>
            <a:picLocks noGrp="1" noChangeAspect="1"/>
          </p:cNvPicPr>
          <p:nvPr>
            <p:ph idx="1"/>
          </p:nvPr>
        </p:nvPicPr>
        <p:blipFill>
          <a:blip r:embed="rId2"/>
          <a:srcRect t="20604" b="20604"/>
          <a:stretch>
            <a:fillRect/>
          </a:stretch>
        </p:blipFill>
        <p:spPr/>
      </p:pic>
    </p:spTree>
    <p:extLst>
      <p:ext uri="{BB962C8B-B14F-4D97-AF65-F5344CB8AC3E}">
        <p14:creationId xmlns:p14="http://schemas.microsoft.com/office/powerpoint/2010/main" val="2075864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Golden Wood Fungus</a:t>
            </a:r>
            <a:endParaRPr lang="en-US" dirty="0"/>
          </a:p>
        </p:txBody>
      </p:sp>
      <p:pic>
        <p:nvPicPr>
          <p:cNvPr id="4" name="Content Placeholder 3"/>
          <p:cNvPicPr>
            <a:picLocks noGrp="1" noChangeAspect="1"/>
          </p:cNvPicPr>
          <p:nvPr>
            <p:ph idx="1"/>
          </p:nvPr>
        </p:nvPicPr>
        <p:blipFill>
          <a:blip r:embed="rId3"/>
          <a:srcRect t="16482" b="16482"/>
          <a:stretch>
            <a:fillRect/>
          </a:stretch>
        </p:blipFill>
        <p:spPr/>
      </p:pic>
    </p:spTree>
    <p:extLst>
      <p:ext uri="{BB962C8B-B14F-4D97-AF65-F5344CB8AC3E}">
        <p14:creationId xmlns:p14="http://schemas.microsoft.com/office/powerpoint/2010/main" val="79563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Candle Snuff Fungus</a:t>
            </a:r>
            <a:endParaRPr lang="en-US" dirty="0"/>
          </a:p>
        </p:txBody>
      </p:sp>
      <p:pic>
        <p:nvPicPr>
          <p:cNvPr id="4" name="Content Placeholder 3"/>
          <p:cNvPicPr>
            <a:picLocks noGrp="1" noChangeAspect="1"/>
          </p:cNvPicPr>
          <p:nvPr>
            <p:ph idx="1"/>
          </p:nvPr>
        </p:nvPicPr>
        <p:blipFill>
          <a:blip r:embed="rId3"/>
          <a:srcRect t="9602" b="9602"/>
          <a:stretch>
            <a:fillRect/>
          </a:stretch>
        </p:blipFill>
        <p:spPr/>
      </p:pic>
    </p:spTree>
    <p:extLst>
      <p:ext uri="{BB962C8B-B14F-4D97-AF65-F5344CB8AC3E}">
        <p14:creationId xmlns:p14="http://schemas.microsoft.com/office/powerpoint/2010/main" val="406960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Pinwheel </a:t>
            </a:r>
            <a:r>
              <a:rPr lang="en-US" b="1" dirty="0" err="1"/>
              <a:t>Agaricus</a:t>
            </a:r>
            <a:endParaRPr lang="en-US" dirty="0"/>
          </a:p>
        </p:txBody>
      </p:sp>
      <p:pic>
        <p:nvPicPr>
          <p:cNvPr id="4" name="Content Placeholder 3"/>
          <p:cNvPicPr>
            <a:picLocks noGrp="1" noChangeAspect="1"/>
          </p:cNvPicPr>
          <p:nvPr>
            <p:ph idx="1"/>
          </p:nvPr>
        </p:nvPicPr>
        <p:blipFill>
          <a:blip r:embed="rId3"/>
          <a:srcRect t="9629" b="9629"/>
          <a:stretch>
            <a:fillRect/>
          </a:stretch>
        </p:blipFill>
        <p:spPr/>
      </p:pic>
    </p:spTree>
    <p:extLst>
      <p:ext uri="{BB962C8B-B14F-4D97-AF65-F5344CB8AC3E}">
        <p14:creationId xmlns:p14="http://schemas.microsoft.com/office/powerpoint/2010/main" val="427848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Scotsman's Beard</a:t>
            </a:r>
            <a:endParaRPr lang="en-US" dirty="0"/>
          </a:p>
        </p:txBody>
      </p:sp>
      <p:pic>
        <p:nvPicPr>
          <p:cNvPr id="4" name="Content Placeholder 3"/>
          <p:cNvPicPr>
            <a:picLocks noGrp="1" noChangeAspect="1"/>
          </p:cNvPicPr>
          <p:nvPr>
            <p:ph idx="1"/>
          </p:nvPr>
        </p:nvPicPr>
        <p:blipFill>
          <a:blip r:embed="rId3"/>
          <a:srcRect t="8795" b="8795"/>
          <a:stretch>
            <a:fillRect/>
          </a:stretch>
        </p:blipFill>
        <p:spPr/>
      </p:pic>
    </p:spTree>
    <p:extLst>
      <p:ext uri="{BB962C8B-B14F-4D97-AF65-F5344CB8AC3E}">
        <p14:creationId xmlns:p14="http://schemas.microsoft.com/office/powerpoint/2010/main" val="425967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Red Woodchips Fungus</a:t>
            </a:r>
            <a:endParaRPr lang="en-US" dirty="0"/>
          </a:p>
        </p:txBody>
      </p:sp>
      <p:pic>
        <p:nvPicPr>
          <p:cNvPr id="4" name="Content Placeholder 3"/>
          <p:cNvPicPr>
            <a:picLocks noGrp="1" noChangeAspect="1"/>
          </p:cNvPicPr>
          <p:nvPr>
            <p:ph idx="1"/>
          </p:nvPr>
        </p:nvPicPr>
        <p:blipFill>
          <a:blip r:embed="rId3"/>
          <a:srcRect t="9668" b="9668"/>
          <a:stretch>
            <a:fillRect/>
          </a:stretch>
        </p:blipFill>
        <p:spPr/>
      </p:pic>
    </p:spTree>
    <p:extLst>
      <p:ext uri="{BB962C8B-B14F-4D97-AF65-F5344CB8AC3E}">
        <p14:creationId xmlns:p14="http://schemas.microsoft.com/office/powerpoint/2010/main" val="78576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7707" r="-7707"/>
          <a:stretch>
            <a:fillRect/>
          </a:stretch>
        </p:blipFill>
        <p:spPr>
          <a:xfrm>
            <a:off x="555625" y="727075"/>
            <a:ext cx="8320088" cy="5399088"/>
          </a:xfrm>
        </p:spPr>
      </p:pic>
    </p:spTree>
    <p:extLst>
      <p:ext uri="{BB962C8B-B14F-4D97-AF65-F5344CB8AC3E}">
        <p14:creationId xmlns:p14="http://schemas.microsoft.com/office/powerpoint/2010/main" val="3917795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86</TotalTime>
  <Words>255</Words>
  <Application>Microsoft Macintosh PowerPoint</Application>
  <PresentationFormat>On-screen Show (4:3)</PresentationFormat>
  <Paragraphs>20</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Saddle</vt:lpstr>
      <vt:lpstr>Fungi found in  Perth Urban Woodlands</vt:lpstr>
      <vt:lpstr>Shotgun Fungus</vt:lpstr>
      <vt:lpstr>Magnified Shotgun fungi</vt:lpstr>
      <vt:lpstr>Golden Wood Fungus</vt:lpstr>
      <vt:lpstr>Candle Snuff Fungus</vt:lpstr>
      <vt:lpstr>Pinwheel Agaricus</vt:lpstr>
      <vt:lpstr>Scotsman's Beard</vt:lpstr>
      <vt:lpstr>Red Woodchips Fungus</vt:lpstr>
      <vt:lpstr>PowerPoint Presentation</vt:lpstr>
    </vt:vector>
  </TitlesOfParts>
  <Company>stemilies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Fungi found in  Perth Urban Woodlands</dc:title>
  <dc:creator>Kerrie Cogger</dc:creator>
  <cp:lastModifiedBy>Kerrie Cogger</cp:lastModifiedBy>
  <cp:revision>6</cp:revision>
  <dcterms:created xsi:type="dcterms:W3CDTF">2013-03-14T00:25:45Z</dcterms:created>
  <dcterms:modified xsi:type="dcterms:W3CDTF">2013-03-14T01:51:47Z</dcterms:modified>
</cp:coreProperties>
</file>