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3088-1BD4-4E22-9C60-722B1CFA88A4}" type="datetimeFigureOut">
              <a:rPr lang="en-GB" smtClean="0"/>
              <a:t>30/01/14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D2987-626B-4AD7-B21B-F8AB7A3291F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#link"/><Relationship Id="rId3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caccioppoli.com/Animations/Christmas/santasleig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717032"/>
            <a:ext cx="4593889" cy="157504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8483" y="548680"/>
            <a:ext cx="807797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Light</a:t>
            </a:r>
          </a:p>
        </p:txBody>
      </p:sp>
      <p:sp>
        <p:nvSpPr>
          <p:cNvPr id="8" name="Flowchart: Merge 7"/>
          <p:cNvSpPr/>
          <p:nvPr/>
        </p:nvSpPr>
        <p:spPr>
          <a:xfrm rot="17986384">
            <a:off x="1681974" y="2316095"/>
            <a:ext cx="685800" cy="282129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fire 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gives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Santa might get burnt.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06" name="Picture 2" descr="Animated Gif Fire (104)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140968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caccioppoli.com/Animations/Christmas/santasleig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717032"/>
            <a:ext cx="4593889" cy="157504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8483" y="548680"/>
            <a:ext cx="80779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Santa, I think Rudolph’s nose is the best thing to give light this Christmas!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lowchart: Merge 6"/>
          <p:cNvSpPr/>
          <p:nvPr/>
        </p:nvSpPr>
        <p:spPr>
          <a:xfrm rot="17986384">
            <a:off x="1681974" y="2316095"/>
            <a:ext cx="685800" cy="282129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caccioppoli.com/Animations/Christmas/santasleig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717032"/>
            <a:ext cx="4593889" cy="157504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8483" y="548680"/>
            <a:ext cx="8077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Merry Christmas!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lowchart: Merge 6"/>
          <p:cNvSpPr/>
          <p:nvPr/>
        </p:nvSpPr>
        <p:spPr>
          <a:xfrm rot="17986384">
            <a:off x="1681974" y="2316095"/>
            <a:ext cx="685800" cy="282129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caccioppoli.com/Animations/Christmas/santasleig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717032"/>
            <a:ext cx="4593889" cy="157504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Just look at Rudolph’s nose!  It gives a lot of light. 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lowchart: Merge 6"/>
          <p:cNvSpPr/>
          <p:nvPr/>
        </p:nvSpPr>
        <p:spPr>
          <a:xfrm rot="17986384">
            <a:off x="1681974" y="2316095"/>
            <a:ext cx="685800" cy="282129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caccioppoli.com/Animations/Christmas/santasleigh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3717032"/>
            <a:ext cx="4593889" cy="157504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98483" y="548680"/>
            <a:ext cx="807797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if Rudolph was ill.  What else could Santa use to give light?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Flowchart: Merge 6"/>
          <p:cNvSpPr/>
          <p:nvPr/>
        </p:nvSpPr>
        <p:spPr>
          <a:xfrm rot="17986384">
            <a:off x="1681974" y="2316095"/>
            <a:ext cx="685800" cy="282129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a candle gives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the wind might blow it out.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 descr="http://caccioppoli.com/Animations/Christmas/candle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596546"/>
            <a:ext cx="1944216" cy="3648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stars give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they wouldn’t be seen on a foggy night.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http://caccioppoli.com/Animations/Navidad/1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04864"/>
            <a:ext cx="4032448" cy="385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christmas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lights give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they could easily break.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http://caccioppoli.com/Animations/Christmas/lux0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7562"/>
            <a:ext cx="9144000" cy="92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a torch gives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the batteries might run out.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433" name="Picture 1" descr="http://www.bestgraph.com/gifs/maison/torches/torches-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140968"/>
            <a:ext cx="3216357" cy="2412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the sun gives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it doesn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’t come out at night.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 descr="C:\Users\Kate\AppData\Local\Microsoft\Windows\Temporary Internet Files\Content.IE5\TUFUIHM8\MM90004665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3341142" cy="336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8483" y="548680"/>
            <a:ext cx="8077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Ah yes, the moon gives light…</a:t>
            </a:r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 not always bright enough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482" name="Picture 2" descr="C:\Users\Kate\AppData\Local\Microsoft\Windows\Temporary Internet Files\Content.IE5\ZC9Q0PO5\MM90004115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96952"/>
            <a:ext cx="4422766" cy="2973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153</Words>
  <Application>Microsoft Macintosh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Kerrie Cogger</cp:lastModifiedBy>
  <cp:revision>2</cp:revision>
  <dcterms:created xsi:type="dcterms:W3CDTF">2011-12-12T17:48:31Z</dcterms:created>
  <dcterms:modified xsi:type="dcterms:W3CDTF">2014-01-30T10:05:45Z</dcterms:modified>
</cp:coreProperties>
</file>