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0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0FEBF-6FBC-4127-A79F-0ED76B176A4E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97D0-2060-44A4-AB36-9098D8B44A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420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1E02D9-3DA5-4058-84DE-36C38ED55B7C}" type="datetimeFigureOut">
              <a:rPr lang="en-AU" smtClean="0"/>
              <a:t>29/05/13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4F6C77-1555-46B6-9A3B-2400E0D6555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800" dirty="0" smtClean="0"/>
              <a:t>Science Inquiry Presentation</a:t>
            </a:r>
            <a:endParaRPr lang="en-A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AU" dirty="0" smtClean="0"/>
              <a:t>A guide to assist you in the preparation of a </a:t>
            </a:r>
            <a:r>
              <a:rPr lang="en-AU" dirty="0" err="1" smtClean="0"/>
              <a:t>powerpoint</a:t>
            </a:r>
            <a:r>
              <a:rPr lang="en-AU" dirty="0" smtClean="0"/>
              <a:t> </a:t>
            </a:r>
            <a:r>
              <a:rPr lang="en-AU" sz="2000" dirty="0" smtClean="0"/>
              <a:t>for your </a:t>
            </a:r>
          </a:p>
          <a:p>
            <a:pPr algn="ctr"/>
            <a:r>
              <a:rPr lang="en-AU" i="1" u="sng" dirty="0" smtClean="0"/>
              <a:t>Science Inquiry Presentation</a:t>
            </a:r>
            <a:endParaRPr lang="en-AU" i="1" u="sng" dirty="0"/>
          </a:p>
        </p:txBody>
      </p:sp>
    </p:spTree>
    <p:extLst>
      <p:ext uri="{BB962C8B-B14F-4D97-AF65-F5344CB8AC3E}">
        <p14:creationId xmlns:p14="http://schemas.microsoft.com/office/powerpoint/2010/main" val="24661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r>
              <a:rPr lang="en-AU" dirty="0" smtClean="0"/>
              <a:t>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Improvements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How could you improve this investigation?</a:t>
            </a:r>
          </a:p>
          <a:p>
            <a:endParaRPr lang="en-AU" dirty="0"/>
          </a:p>
          <a:p>
            <a:r>
              <a:rPr lang="en-AU" dirty="0" smtClean="0"/>
              <a:t>What would you do better next time or what would you do differently?</a:t>
            </a:r>
          </a:p>
          <a:p>
            <a:endParaRPr lang="en-AU" dirty="0"/>
          </a:p>
          <a:p>
            <a:r>
              <a:rPr lang="en-AU" dirty="0" smtClean="0"/>
              <a:t>Where could you head to next with this investigation?</a:t>
            </a:r>
          </a:p>
          <a:p>
            <a:endParaRPr lang="en-AU" dirty="0"/>
          </a:p>
        </p:txBody>
      </p:sp>
      <p:pic>
        <p:nvPicPr>
          <p:cNvPr id="8194" name="Picture 2" descr="C:\Users\HNCAN\AppData\Local\Microsoft\Windows\Temporary Internet Files\Content.IE5\8YLC7I72\MC9003519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5"/>
            <a:ext cx="2473015" cy="195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15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r>
              <a:rPr lang="en-AU" dirty="0" smtClean="0"/>
              <a:t>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Research and Final Summary</a:t>
            </a:r>
          </a:p>
          <a:p>
            <a:endParaRPr lang="en-AU" dirty="0"/>
          </a:p>
          <a:p>
            <a:r>
              <a:rPr lang="en-AU" dirty="0" smtClean="0"/>
              <a:t>What have you learnt about this topic?  </a:t>
            </a:r>
          </a:p>
          <a:p>
            <a:endParaRPr lang="en-AU" dirty="0"/>
          </a:p>
          <a:p>
            <a:r>
              <a:rPr lang="en-AU" dirty="0" smtClean="0"/>
              <a:t>Is there any research about your investigation (on the internet or at the library) that you can  use to help explain your findings?</a:t>
            </a:r>
            <a:endParaRPr lang="en-AU" dirty="0"/>
          </a:p>
        </p:txBody>
      </p:sp>
      <p:pic>
        <p:nvPicPr>
          <p:cNvPr id="7170" name="Picture 2" descr="C:\Users\HNCAN\AppData\Local\Microsoft\Windows\Temporary Internet Files\Content.IE5\858VFIA9\MC90044171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09120"/>
            <a:ext cx="2023120" cy="202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389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Slide </a:t>
            </a:r>
            <a:r>
              <a:rPr lang="en-AU" smtClean="0"/>
              <a:t>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Thank you to the audience</a:t>
            </a:r>
          </a:p>
          <a:p>
            <a:r>
              <a:rPr lang="en-AU" dirty="0" smtClean="0"/>
              <a:t>And anything else that you wish to conclude with.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u="sng" dirty="0" smtClean="0"/>
              <a:t>Editing</a:t>
            </a:r>
          </a:p>
          <a:p>
            <a:r>
              <a:rPr lang="en-AU" dirty="0" smtClean="0"/>
              <a:t>Now go back through your presentation – do a spell check.  Check that you are using the Australian spellings not US </a:t>
            </a:r>
            <a:r>
              <a:rPr lang="en-AU" dirty="0" err="1" smtClean="0"/>
              <a:t>eg</a:t>
            </a:r>
            <a:r>
              <a:rPr lang="en-AU" dirty="0" smtClean="0"/>
              <a:t>, colour (</a:t>
            </a:r>
            <a:r>
              <a:rPr lang="en-AU" dirty="0" err="1" smtClean="0"/>
              <a:t>Aust</a:t>
            </a:r>
            <a:r>
              <a:rPr lang="en-AU" dirty="0" smtClean="0"/>
              <a:t>) / </a:t>
            </a:r>
            <a:r>
              <a:rPr lang="en-AU" dirty="0" err="1" smtClean="0"/>
              <a:t>color</a:t>
            </a:r>
            <a:r>
              <a:rPr lang="en-AU" dirty="0" smtClean="0"/>
              <a:t> (US).</a:t>
            </a:r>
          </a:p>
          <a:p>
            <a:r>
              <a:rPr lang="en-AU" dirty="0" smtClean="0"/>
              <a:t>Check the background and font colours on your slides as some colours are hard to see on the IWB </a:t>
            </a:r>
            <a:r>
              <a:rPr lang="en-AU" dirty="0" err="1" smtClean="0"/>
              <a:t>eg</a:t>
            </a:r>
            <a:r>
              <a:rPr lang="en-AU" dirty="0" smtClean="0"/>
              <a:t> purple </a:t>
            </a:r>
            <a:r>
              <a:rPr lang="en-AU" smtClean="0"/>
              <a:t>background with </a:t>
            </a:r>
            <a:r>
              <a:rPr lang="en-AU" dirty="0" smtClean="0"/>
              <a:t>black font cannot be read easily.</a:t>
            </a:r>
            <a:endParaRPr lang="en-AU" dirty="0"/>
          </a:p>
        </p:txBody>
      </p:sp>
      <p:pic>
        <p:nvPicPr>
          <p:cNvPr id="9219" name="Picture 3" descr="C:\Users\HNCAN\AppData\Local\Microsoft\Windows\Temporary Internet Files\Content.IE5\CPB0SK8Y\MM90033686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8640"/>
            <a:ext cx="215111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56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98976" cy="4637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b="1" u="sng" dirty="0" smtClean="0"/>
              <a:t>Cover page</a:t>
            </a:r>
          </a:p>
          <a:p>
            <a:pPr marL="0" indent="0">
              <a:buNone/>
            </a:pPr>
            <a:r>
              <a:rPr lang="en-AU" sz="3600" dirty="0" smtClean="0"/>
              <a:t>Include</a:t>
            </a:r>
          </a:p>
          <a:p>
            <a:r>
              <a:rPr lang="en-AU" sz="3600" dirty="0" smtClean="0"/>
              <a:t>Your names</a:t>
            </a:r>
          </a:p>
          <a:p>
            <a:endParaRPr lang="en-AU" sz="3600" dirty="0"/>
          </a:p>
          <a:p>
            <a:r>
              <a:rPr lang="en-AU" sz="3600" dirty="0" smtClean="0"/>
              <a:t>Your Science Inquiry topic</a:t>
            </a:r>
            <a:endParaRPr lang="en-AU" sz="3600" dirty="0"/>
          </a:p>
        </p:txBody>
      </p:sp>
      <p:pic>
        <p:nvPicPr>
          <p:cNvPr id="1026" name="Picture 2" descr="C:\Program Files (x86)\Microsoft Office\MEDIA\CAGCAT10\j03010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24944"/>
            <a:ext cx="2548880" cy="25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7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Type your </a:t>
            </a:r>
            <a:r>
              <a:rPr lang="en-AU" b="1" u="sng" dirty="0" smtClean="0"/>
              <a:t>science inquiry question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smtClean="0"/>
              <a:t>Include details about why you chose this question.</a:t>
            </a:r>
          </a:p>
          <a:p>
            <a:endParaRPr lang="en-AU" dirty="0"/>
          </a:p>
          <a:p>
            <a:r>
              <a:rPr lang="en-AU" dirty="0" smtClean="0"/>
              <a:t>Do you have any prior knowledge about the question?  For example – what do you already know about the feeding habits of magpies?</a:t>
            </a:r>
          </a:p>
          <a:p>
            <a:endParaRPr lang="en-AU" dirty="0"/>
          </a:p>
          <a:p>
            <a:r>
              <a:rPr lang="en-AU" dirty="0" smtClean="0"/>
              <a:t>You may need to do some research about your question.  For example visit the library or search the internet.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60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b="1" u="sng" dirty="0" smtClean="0"/>
              <a:t>Prediction</a:t>
            </a:r>
          </a:p>
          <a:p>
            <a:endParaRPr lang="en-AU" b="1" u="sng" dirty="0"/>
          </a:p>
          <a:p>
            <a:r>
              <a:rPr lang="en-AU" dirty="0" smtClean="0"/>
              <a:t>Think back to your science inquiry question.  What do you predict will happen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r>
              <a:rPr lang="en-AU" dirty="0" smtClean="0"/>
              <a:t>Do some extra research to support your prediction.</a:t>
            </a: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2050" name="Picture 2" descr="C:\Program Files (x86)\Microsoft Office\MEDIA\CAGCAT10\j03052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12976"/>
            <a:ext cx="1800200" cy="289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30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83152" cy="4781128"/>
          </a:xfrm>
        </p:spPr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Variables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What are you going to 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Change?</a:t>
            </a:r>
          </a:p>
          <a:p>
            <a:endParaRPr lang="en-AU" dirty="0" smtClean="0"/>
          </a:p>
          <a:p>
            <a:r>
              <a:rPr lang="en-AU" dirty="0" smtClean="0"/>
              <a:t>Measure?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Keep the same?</a:t>
            </a:r>
            <a:endParaRPr lang="en-AU" dirty="0"/>
          </a:p>
        </p:txBody>
      </p:sp>
      <p:pic>
        <p:nvPicPr>
          <p:cNvPr id="3074" name="Picture 2" descr="C:\Users\HNCAN\AppData\Local\Microsoft\Windows\Temporary Internet Files\Content.IE5\AJCUSKT1\MP90044241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419" y="3284984"/>
            <a:ext cx="4341615" cy="289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79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Method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List the steps you took to conduct your investigation.</a:t>
            </a:r>
          </a:p>
          <a:p>
            <a:endParaRPr lang="en-AU" dirty="0"/>
          </a:p>
          <a:p>
            <a:r>
              <a:rPr lang="en-AU" dirty="0" smtClean="0"/>
              <a:t>Include any photos taken while conducting the investigation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4098" name="Picture 2" descr="C:\Users\HNCAN\AppData\Local\Microsoft\Windows\Temporary Internet Files\Content.IE5\D0M12MVA\MP90039013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216816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92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Table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Create a table of your findings.  For example - </a:t>
            </a: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0406"/>
              </p:ext>
            </p:extLst>
          </p:nvPr>
        </p:nvGraphicFramePr>
        <p:xfrm>
          <a:off x="611560" y="3140968"/>
          <a:ext cx="741682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Waterwheel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How many revolutions in one minute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4 cups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6 cups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8 cups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82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r>
              <a:rPr lang="en-AU" dirty="0" smtClean="0"/>
              <a:t>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Graph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Can your findings be made into a graph?  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Remember your </a:t>
            </a:r>
            <a:r>
              <a:rPr lang="en-AU" b="1" dirty="0" smtClean="0"/>
              <a:t>X axis </a:t>
            </a:r>
            <a:r>
              <a:rPr lang="en-AU" dirty="0" smtClean="0"/>
              <a:t>is along the bottom (horizontal) and lists the variables you have changed.</a:t>
            </a:r>
          </a:p>
          <a:p>
            <a:endParaRPr lang="en-AU" dirty="0"/>
          </a:p>
          <a:p>
            <a:r>
              <a:rPr lang="en-AU" dirty="0" smtClean="0"/>
              <a:t>Your </a:t>
            </a:r>
            <a:r>
              <a:rPr lang="en-AU" b="1" dirty="0" smtClean="0"/>
              <a:t>Y axis </a:t>
            </a:r>
            <a:r>
              <a:rPr lang="en-AU" dirty="0" smtClean="0"/>
              <a:t>runs vertical and this is where you list your measurements</a:t>
            </a:r>
            <a:endParaRPr lang="en-AU" dirty="0"/>
          </a:p>
        </p:txBody>
      </p:sp>
      <p:pic>
        <p:nvPicPr>
          <p:cNvPr id="5122" name="Picture 2" descr="C:\Users\HNCAN\AppData\Local\Microsoft\Windows\Temporary Internet Files\Content.IE5\CPB0SK8Y\MC90043254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959" y="332656"/>
            <a:ext cx="2971779" cy="216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20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r>
              <a:rPr lang="en-AU" dirty="0" smtClean="0"/>
              <a:t>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u="sng" dirty="0" smtClean="0"/>
              <a:t>Explain your findings</a:t>
            </a:r>
          </a:p>
          <a:p>
            <a:endParaRPr lang="en-AU" dirty="0"/>
          </a:p>
          <a:p>
            <a:r>
              <a:rPr lang="en-AU" dirty="0" smtClean="0"/>
              <a:t>Refer back to your prediction – how does your investigation compare to your original prediction.</a:t>
            </a:r>
          </a:p>
          <a:p>
            <a:endParaRPr lang="en-AU" dirty="0"/>
          </a:p>
          <a:p>
            <a:r>
              <a:rPr lang="en-AU" dirty="0" smtClean="0"/>
              <a:t>Explain any patterns in your results.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6146" name="Picture 2" descr="C:\Users\HNCAN\AppData\Local\Microsoft\Windows\Temporary Internet Files\Content.IE5\C4BBN8O7\MP90033729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2304256" cy="230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51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411</Words>
  <Application>Microsoft Macintosh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Science Inquiry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Inquiry Presentation</dc:title>
  <dc:creator>kerrie cogger</dc:creator>
  <cp:lastModifiedBy>Kerrie Cogger</cp:lastModifiedBy>
  <cp:revision>16</cp:revision>
  <dcterms:created xsi:type="dcterms:W3CDTF">2012-10-27T12:11:40Z</dcterms:created>
  <dcterms:modified xsi:type="dcterms:W3CDTF">2013-05-29T01:07:05Z</dcterms:modified>
</cp:coreProperties>
</file>