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1" r:id="rId6"/>
    <p:sldId id="268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08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0FEBF-6FBC-4127-A79F-0ED76B176A4E}" type="datetimeFigureOut">
              <a:rPr lang="en-AU" smtClean="0"/>
              <a:t>5/06/2014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C97D0-2060-44A4-AB36-9098D8B44A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4205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D1E02D9-3DA5-4058-84DE-36C38ED55B7C}" type="datetimeFigureOut">
              <a:rPr lang="en-AU" smtClean="0"/>
              <a:t>5/06/2014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24F6C77-1555-46B6-9A3B-2400E0D6555E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02D9-3DA5-4058-84DE-36C38ED55B7C}" type="datetimeFigureOut">
              <a:rPr lang="en-AU" smtClean="0"/>
              <a:t>5/06/2014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6C77-1555-46B6-9A3B-2400E0D6555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02D9-3DA5-4058-84DE-36C38ED55B7C}" type="datetimeFigureOut">
              <a:rPr lang="en-AU" smtClean="0"/>
              <a:t>5/06/2014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6C77-1555-46B6-9A3B-2400E0D6555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1E02D9-3DA5-4058-84DE-36C38ED55B7C}" type="datetimeFigureOut">
              <a:rPr lang="en-AU" smtClean="0"/>
              <a:t>5/06/2014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4F6C77-1555-46B6-9A3B-2400E0D6555E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D1E02D9-3DA5-4058-84DE-36C38ED55B7C}" type="datetimeFigureOut">
              <a:rPr lang="en-AU" smtClean="0"/>
              <a:t>5/06/2014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24F6C77-1555-46B6-9A3B-2400E0D6555E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02D9-3DA5-4058-84DE-36C38ED55B7C}" type="datetimeFigureOut">
              <a:rPr lang="en-AU" smtClean="0"/>
              <a:t>5/06/2014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6C77-1555-46B6-9A3B-2400E0D6555E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02D9-3DA5-4058-84DE-36C38ED55B7C}" type="datetimeFigureOut">
              <a:rPr lang="en-AU" smtClean="0"/>
              <a:t>5/06/2014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6C77-1555-46B6-9A3B-2400E0D6555E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1E02D9-3DA5-4058-84DE-36C38ED55B7C}" type="datetimeFigureOut">
              <a:rPr lang="en-AU" smtClean="0"/>
              <a:t>5/06/2014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4F6C77-1555-46B6-9A3B-2400E0D6555E}" type="slidenum">
              <a:rPr lang="en-AU" smtClean="0"/>
              <a:t>‹#›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02D9-3DA5-4058-84DE-36C38ED55B7C}" type="datetimeFigureOut">
              <a:rPr lang="en-AU" smtClean="0"/>
              <a:t>5/06/2014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6C77-1555-46B6-9A3B-2400E0D6555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1E02D9-3DA5-4058-84DE-36C38ED55B7C}" type="datetimeFigureOut">
              <a:rPr lang="en-AU" smtClean="0"/>
              <a:t>5/06/2014</a:t>
            </a:fld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4F6C77-1555-46B6-9A3B-2400E0D6555E}" type="slidenum">
              <a:rPr lang="en-AU" smtClean="0"/>
              <a:t>‹#›</a:t>
            </a:fld>
            <a:endParaRPr lang="en-A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1E02D9-3DA5-4058-84DE-36C38ED55B7C}" type="datetimeFigureOut">
              <a:rPr lang="en-AU" smtClean="0"/>
              <a:t>5/06/2014</a:t>
            </a:fld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4F6C77-1555-46B6-9A3B-2400E0D6555E}" type="slidenum">
              <a:rPr lang="en-AU" smtClean="0"/>
              <a:t>‹#›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D1E02D9-3DA5-4058-84DE-36C38ED55B7C}" type="datetimeFigureOut">
              <a:rPr lang="en-AU" smtClean="0"/>
              <a:t>5/06/2014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4F6C77-1555-46B6-9A3B-2400E0D6555E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hescienceworkshop.weebly.com" TargetMode="Externa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4800" dirty="0" smtClean="0"/>
              <a:t>Science Inquiry Presentation</a:t>
            </a:r>
            <a:endParaRPr lang="en-AU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AU" dirty="0" smtClean="0"/>
              <a:t>A guide to assist you in the preparation of a </a:t>
            </a:r>
            <a:r>
              <a:rPr lang="en-AU" dirty="0" err="1" smtClean="0"/>
              <a:t>powerpoint</a:t>
            </a:r>
            <a:r>
              <a:rPr lang="en-AU" dirty="0" smtClean="0"/>
              <a:t> </a:t>
            </a:r>
            <a:r>
              <a:rPr lang="en-AU" sz="2000" dirty="0" smtClean="0"/>
              <a:t>for your </a:t>
            </a:r>
          </a:p>
          <a:p>
            <a:pPr algn="ctr"/>
            <a:r>
              <a:rPr lang="en-AU" i="1" u="sng" dirty="0" smtClean="0"/>
              <a:t>Crafty Science Presentation</a:t>
            </a:r>
            <a:endParaRPr lang="en-AU" i="1" u="sng" dirty="0"/>
          </a:p>
        </p:txBody>
      </p:sp>
    </p:spTree>
    <p:extLst>
      <p:ext uri="{BB962C8B-B14F-4D97-AF65-F5344CB8AC3E}">
        <p14:creationId xmlns:p14="http://schemas.microsoft.com/office/powerpoint/2010/main" val="246618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Slide </a:t>
            </a:r>
            <a:r>
              <a:rPr lang="en-AU" b="1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Thank you to the audience</a:t>
            </a:r>
          </a:p>
          <a:p>
            <a:r>
              <a:rPr lang="en-AU" dirty="0" smtClean="0"/>
              <a:t>And anything else that you wish to conclude with.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u="sng" dirty="0" smtClean="0"/>
              <a:t>Editing</a:t>
            </a:r>
          </a:p>
          <a:p>
            <a:r>
              <a:rPr lang="en-AU" dirty="0" smtClean="0"/>
              <a:t>Now go back through your presentation – do a spell check.  Check that you are using the Australian spellings not US </a:t>
            </a:r>
            <a:r>
              <a:rPr lang="en-AU" dirty="0" err="1" smtClean="0"/>
              <a:t>eg</a:t>
            </a:r>
            <a:r>
              <a:rPr lang="en-AU" dirty="0" smtClean="0"/>
              <a:t>, colour (</a:t>
            </a:r>
            <a:r>
              <a:rPr lang="en-AU" dirty="0" err="1" smtClean="0"/>
              <a:t>Aust</a:t>
            </a:r>
            <a:r>
              <a:rPr lang="en-AU" dirty="0" smtClean="0"/>
              <a:t>) / </a:t>
            </a:r>
            <a:r>
              <a:rPr lang="en-AU" dirty="0" err="1" smtClean="0"/>
              <a:t>color</a:t>
            </a:r>
            <a:r>
              <a:rPr lang="en-AU" dirty="0" smtClean="0"/>
              <a:t> (US).</a:t>
            </a:r>
          </a:p>
          <a:p>
            <a:r>
              <a:rPr lang="en-AU" dirty="0" smtClean="0"/>
              <a:t>Check the background and font colours on your slides as some colours are hard to see on the IWB </a:t>
            </a:r>
            <a:r>
              <a:rPr lang="en-AU" dirty="0" err="1" smtClean="0"/>
              <a:t>eg</a:t>
            </a:r>
            <a:r>
              <a:rPr lang="en-AU" dirty="0" smtClean="0"/>
              <a:t> purple </a:t>
            </a:r>
            <a:r>
              <a:rPr lang="en-AU" smtClean="0"/>
              <a:t>background with </a:t>
            </a:r>
            <a:r>
              <a:rPr lang="en-AU" dirty="0" smtClean="0"/>
              <a:t>black font cannot be read easily.</a:t>
            </a:r>
            <a:endParaRPr lang="en-AU" dirty="0"/>
          </a:p>
        </p:txBody>
      </p:sp>
      <p:pic>
        <p:nvPicPr>
          <p:cNvPr id="9219" name="Picture 3" descr="C:\Users\HNCAN\AppData\Local\Microsoft\Windows\Temporary Internet Files\Content.IE5\CPB0SK8Y\MM90033686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88640"/>
            <a:ext cx="215111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56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Slide 1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987008" cy="4637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600" b="1" u="sng" dirty="0" smtClean="0"/>
              <a:t>Cover page</a:t>
            </a:r>
          </a:p>
          <a:p>
            <a:pPr marL="0" indent="0">
              <a:buNone/>
            </a:pPr>
            <a:r>
              <a:rPr lang="en-AU" sz="3600" dirty="0" smtClean="0"/>
              <a:t>Include</a:t>
            </a:r>
          </a:p>
          <a:p>
            <a:r>
              <a:rPr lang="en-AU" sz="3600" dirty="0" smtClean="0"/>
              <a:t>Your names</a:t>
            </a:r>
          </a:p>
          <a:p>
            <a:endParaRPr lang="en-AU" sz="3600" dirty="0"/>
          </a:p>
          <a:p>
            <a:r>
              <a:rPr lang="en-AU" sz="3600" dirty="0" smtClean="0"/>
              <a:t>Your Crafty Science topic</a:t>
            </a:r>
            <a:endParaRPr lang="en-AU" sz="3600" dirty="0"/>
          </a:p>
        </p:txBody>
      </p:sp>
      <p:pic>
        <p:nvPicPr>
          <p:cNvPr id="1026" name="Picture 2" descr="C:\Program Files (x86)\Microsoft Office\MEDIA\CAGCAT10\j030107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908720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78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097216" cy="634082"/>
          </a:xfrm>
        </p:spPr>
        <p:txBody>
          <a:bodyPr/>
          <a:lstStyle/>
          <a:p>
            <a:r>
              <a:rPr lang="en-AU" b="1" dirty="0" smtClean="0"/>
              <a:t>Slide 2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136904" cy="5328592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Type your Crafty Science topic</a:t>
            </a:r>
          </a:p>
          <a:p>
            <a:endParaRPr lang="en-AU" dirty="0"/>
          </a:p>
          <a:p>
            <a:r>
              <a:rPr lang="en-AU" dirty="0" smtClean="0"/>
              <a:t>Include details about why you chose this question.</a:t>
            </a:r>
          </a:p>
          <a:p>
            <a:endParaRPr lang="en-AU" dirty="0"/>
          </a:p>
          <a:p>
            <a:r>
              <a:rPr lang="en-AU" dirty="0" smtClean="0"/>
              <a:t>Do you have any prior knowledge about the question?  </a:t>
            </a:r>
            <a:r>
              <a:rPr lang="en-AU" dirty="0" smtClean="0"/>
              <a:t>Had you seen anything on </a:t>
            </a:r>
            <a:r>
              <a:rPr lang="en-AU" dirty="0" err="1" smtClean="0"/>
              <a:t>tv</a:t>
            </a:r>
            <a:r>
              <a:rPr lang="en-AU" dirty="0" smtClean="0"/>
              <a:t>, internet or books about your activity?  What did you know about</a:t>
            </a:r>
            <a:r>
              <a:rPr lang="en-AU" smtClean="0"/>
              <a:t>….</a:t>
            </a:r>
          </a:p>
          <a:p>
            <a:pPr marL="0" indent="0">
              <a:buNone/>
            </a:pPr>
            <a:endParaRPr lang="en-AU" dirty="0" smtClean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   </a:t>
            </a:r>
            <a:r>
              <a:rPr lang="en-AU" sz="2000" dirty="0" smtClean="0"/>
              <a:t>making crystals 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/>
              <a:t> </a:t>
            </a:r>
            <a:r>
              <a:rPr lang="en-AU" sz="2000" dirty="0" smtClean="0"/>
              <a:t>  how mushroom flowers are formed 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/>
              <a:t> </a:t>
            </a:r>
            <a:r>
              <a:rPr lang="en-AU" sz="2000" dirty="0" smtClean="0"/>
              <a:t>  the different types of plastics and why they shrink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/>
              <a:t> </a:t>
            </a:r>
            <a:r>
              <a:rPr lang="en-AU" sz="2000" dirty="0" smtClean="0"/>
              <a:t>  chromatography 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/>
              <a:t> </a:t>
            </a:r>
            <a:r>
              <a:rPr lang="en-AU" sz="2000" dirty="0" smtClean="0"/>
              <a:t>  dome construction</a:t>
            </a:r>
          </a:p>
        </p:txBody>
      </p:sp>
    </p:spTree>
    <p:extLst>
      <p:ext uri="{BB962C8B-B14F-4D97-AF65-F5344CB8AC3E}">
        <p14:creationId xmlns:p14="http://schemas.microsoft.com/office/powerpoint/2010/main" val="1310601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Slide 3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b="1" u="sng" dirty="0" smtClean="0"/>
              <a:t>Prediction</a:t>
            </a:r>
          </a:p>
          <a:p>
            <a:endParaRPr lang="en-AU" b="1" u="sng" dirty="0"/>
          </a:p>
          <a:p>
            <a:r>
              <a:rPr lang="en-AU" dirty="0" smtClean="0"/>
              <a:t>Think back to when you were first given you’re your Crafty Science project.  </a:t>
            </a:r>
            <a:endParaRPr lang="en-AU" dirty="0" smtClean="0"/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How did you feel about your craft?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   </a:t>
            </a:r>
            <a:r>
              <a:rPr lang="en-AU" dirty="0" smtClean="0"/>
              <a:t>Did you have any idea how it would turn out?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  <p:pic>
        <p:nvPicPr>
          <p:cNvPr id="2050" name="Picture 2" descr="C:\Program Files (x86)\Microsoft Office\MEDIA\CAGCAT10\j030525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356992"/>
            <a:ext cx="1800200" cy="289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304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Slide 4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u="sng" dirty="0" smtClean="0"/>
              <a:t>Method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List the steps you took to conduct your investigation.  </a:t>
            </a:r>
          </a:p>
          <a:p>
            <a:r>
              <a:rPr lang="en-AU" dirty="0" smtClean="0"/>
              <a:t>Refer to the information sheet on </a:t>
            </a:r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</a:t>
            </a:r>
            <a:r>
              <a:rPr lang="en-AU" dirty="0" smtClean="0">
                <a:hlinkClick r:id="rId2"/>
              </a:rPr>
              <a:t>www.thescienceworkshop.weebly.com</a:t>
            </a:r>
            <a:endParaRPr lang="en-AU" dirty="0" smtClean="0"/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Keep your method simple.</a:t>
            </a:r>
          </a:p>
          <a:p>
            <a:endParaRPr lang="en-AU" dirty="0"/>
          </a:p>
          <a:p>
            <a:r>
              <a:rPr lang="en-AU" dirty="0" smtClean="0"/>
              <a:t>Include any photos taken while conducting the investigation.</a:t>
            </a:r>
          </a:p>
          <a:p>
            <a:endParaRPr lang="en-AU" dirty="0"/>
          </a:p>
          <a:p>
            <a:endParaRPr lang="en-AU" dirty="0"/>
          </a:p>
        </p:txBody>
      </p:sp>
      <p:pic>
        <p:nvPicPr>
          <p:cNvPr id="4098" name="Picture 2" descr="C:\Users\HNCAN\AppData\Local\Microsoft\Windows\Temporary Internet Files\Content.IE5\D0M12MVA\MP90039013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0648"/>
            <a:ext cx="216816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92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Slide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this stage showcase your completed Craft – 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Shrinky</a:t>
            </a:r>
            <a:r>
              <a:rPr lang="en-US" dirty="0" smtClean="0"/>
              <a:t> dink – can do your fashion parade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Chromatography – show audience your butterfly display on whiteboard.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Snowflakes – show off your mobiles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Geodesic domes – demonstrate how you made your dome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Mushroom flowers – draw audience attention to your vases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643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Slide 5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u="sng" dirty="0" smtClean="0"/>
              <a:t>Explain your findings</a:t>
            </a:r>
          </a:p>
          <a:p>
            <a:endParaRPr lang="en-AU" dirty="0"/>
          </a:p>
          <a:p>
            <a:r>
              <a:rPr lang="en-AU" dirty="0" smtClean="0"/>
              <a:t>Refer back to your prediction from before you commenced your Crafty Science project – how does your investigation compare to your original prediction.</a:t>
            </a:r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pic>
        <p:nvPicPr>
          <p:cNvPr id="6146" name="Picture 2" descr="C:\Users\HNCAN\AppData\Local\Microsoft\Windows\Temporary Internet Files\Content.IE5\C4BBN8O7\MP90033729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149080"/>
            <a:ext cx="2304256" cy="230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513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7467600" cy="1143000"/>
          </a:xfrm>
        </p:spPr>
        <p:txBody>
          <a:bodyPr/>
          <a:lstStyle/>
          <a:p>
            <a:r>
              <a:rPr lang="en-AU" b="1" dirty="0" smtClean="0"/>
              <a:t>Slide 6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746760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b="1" u="sng" dirty="0" smtClean="0"/>
              <a:t>Improvements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How could you improve this investigation?</a:t>
            </a:r>
          </a:p>
          <a:p>
            <a:endParaRPr lang="en-AU" dirty="0"/>
          </a:p>
          <a:p>
            <a:r>
              <a:rPr lang="en-AU" dirty="0" smtClean="0"/>
              <a:t>What would you do better next time or what would you do differently?  What problems did you encounter?</a:t>
            </a:r>
          </a:p>
          <a:p>
            <a:endParaRPr lang="en-AU" dirty="0"/>
          </a:p>
          <a:p>
            <a:r>
              <a:rPr lang="en-AU" dirty="0" smtClean="0"/>
              <a:t>Are there any other types of craft projects you could make with this idea?</a:t>
            </a:r>
          </a:p>
          <a:p>
            <a:endParaRPr lang="en-AU" dirty="0"/>
          </a:p>
          <a:p>
            <a:r>
              <a:rPr lang="en-AU" dirty="0" smtClean="0"/>
              <a:t>Where could you head to next with this investigation?</a:t>
            </a:r>
          </a:p>
          <a:p>
            <a:endParaRPr lang="en-AU" dirty="0"/>
          </a:p>
        </p:txBody>
      </p:sp>
      <p:pic>
        <p:nvPicPr>
          <p:cNvPr id="8194" name="Picture 2" descr="C:\Users\HNCAN\AppData\Local\Microsoft\Windows\Temporary Internet Files\Content.IE5\8YLC7I72\MC9003519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2655"/>
            <a:ext cx="2473015" cy="195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159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Slide </a:t>
            </a:r>
            <a:r>
              <a:rPr lang="en-AU" b="1" dirty="0"/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u="sng" dirty="0" smtClean="0"/>
              <a:t>Research and Final Summary</a:t>
            </a:r>
          </a:p>
          <a:p>
            <a:endParaRPr lang="en-AU" dirty="0"/>
          </a:p>
          <a:p>
            <a:r>
              <a:rPr lang="en-AU" dirty="0" smtClean="0"/>
              <a:t>What have you learnt about your project?  </a:t>
            </a:r>
          </a:p>
          <a:p>
            <a:endParaRPr lang="en-AU" dirty="0"/>
          </a:p>
          <a:p>
            <a:r>
              <a:rPr lang="en-AU" dirty="0" smtClean="0"/>
              <a:t>Is there any research about your investigation (on the internet or at the library) that you can  use to help explain your findings?</a:t>
            </a:r>
            <a:endParaRPr lang="en-AU" dirty="0"/>
          </a:p>
        </p:txBody>
      </p:sp>
      <p:pic>
        <p:nvPicPr>
          <p:cNvPr id="7170" name="Picture 2" descr="C:\Users\HNCAN\AppData\Local\Microsoft\Windows\Temporary Internet Files\Content.IE5\858VFIA9\MC90044171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09120"/>
            <a:ext cx="2023120" cy="202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389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</TotalTime>
  <Words>433</Words>
  <Application>Microsoft Macintosh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Science Inquiry Presentation</vt:lpstr>
      <vt:lpstr>Slide 1</vt:lpstr>
      <vt:lpstr>Slide 2</vt:lpstr>
      <vt:lpstr>Slide 3</vt:lpstr>
      <vt:lpstr>Slide 4</vt:lpstr>
      <vt:lpstr>Slide 5</vt:lpstr>
      <vt:lpstr>Slide 5</vt:lpstr>
      <vt:lpstr>Slide 6</vt:lpstr>
      <vt:lpstr>Slide 7</vt:lpstr>
      <vt:lpstr>Slide 8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Inquiry Presentation</dc:title>
  <dc:creator>kerrie cogger</dc:creator>
  <cp:lastModifiedBy>Kerrie Cogger</cp:lastModifiedBy>
  <cp:revision>31</cp:revision>
  <dcterms:created xsi:type="dcterms:W3CDTF">2012-10-27T12:11:40Z</dcterms:created>
  <dcterms:modified xsi:type="dcterms:W3CDTF">2014-06-05T14:02:28Z</dcterms:modified>
</cp:coreProperties>
</file>