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5" r:id="rId3"/>
    <p:sldId id="284" r:id="rId4"/>
    <p:sldId id="258" r:id="rId5"/>
    <p:sldId id="259" r:id="rId6"/>
    <p:sldId id="273" r:id="rId7"/>
    <p:sldId id="260" r:id="rId8"/>
    <p:sldId id="272" r:id="rId9"/>
    <p:sldId id="275" r:id="rId10"/>
    <p:sldId id="277" r:id="rId11"/>
    <p:sldId id="281" r:id="rId12"/>
    <p:sldId id="282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64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70CEB-86AB-4842-87A8-C0AFE090C0BE}" type="datetimeFigureOut">
              <a:rPr lang="en-GB" smtClean="0"/>
              <a:t>4/04/13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914A6-E63F-45DB-BF3B-80DE49AF51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99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FAFF-6F8B-4493-A064-9BE193E972A2}" type="datetimeFigureOut">
              <a:rPr lang="en-GB" smtClean="0"/>
              <a:t>4/04/13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9895-9F00-47A6-BEAA-086FD5690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201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FAFF-6F8B-4493-A064-9BE193E972A2}" type="datetimeFigureOut">
              <a:rPr lang="en-GB" smtClean="0"/>
              <a:t>4/04/13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9895-9F00-47A6-BEAA-086FD5690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47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FAFF-6F8B-4493-A064-9BE193E972A2}" type="datetimeFigureOut">
              <a:rPr lang="en-GB" smtClean="0"/>
              <a:t>4/04/13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9895-9F00-47A6-BEAA-086FD5690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61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FAFF-6F8B-4493-A064-9BE193E972A2}" type="datetimeFigureOut">
              <a:rPr lang="en-GB" smtClean="0"/>
              <a:t>4/04/13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9895-9F00-47A6-BEAA-086FD5690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1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FAFF-6F8B-4493-A064-9BE193E972A2}" type="datetimeFigureOut">
              <a:rPr lang="en-GB" smtClean="0"/>
              <a:t>4/04/13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9895-9F00-47A6-BEAA-086FD5690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11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FAFF-6F8B-4493-A064-9BE193E972A2}" type="datetimeFigureOut">
              <a:rPr lang="en-GB" smtClean="0"/>
              <a:t>4/04/13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9895-9F00-47A6-BEAA-086FD5690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FAFF-6F8B-4493-A064-9BE193E972A2}" type="datetimeFigureOut">
              <a:rPr lang="en-GB" smtClean="0"/>
              <a:t>4/04/13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9895-9F00-47A6-BEAA-086FD5690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03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FAFF-6F8B-4493-A064-9BE193E972A2}" type="datetimeFigureOut">
              <a:rPr lang="en-GB" smtClean="0"/>
              <a:t>4/04/13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9895-9F00-47A6-BEAA-086FD5690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0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FAFF-6F8B-4493-A064-9BE193E972A2}" type="datetimeFigureOut">
              <a:rPr lang="en-GB" smtClean="0"/>
              <a:t>4/04/13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9895-9F00-47A6-BEAA-086FD5690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525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FAFF-6F8B-4493-A064-9BE193E972A2}" type="datetimeFigureOut">
              <a:rPr lang="en-GB" smtClean="0"/>
              <a:t>4/04/13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9895-9F00-47A6-BEAA-086FD5690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275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AFAFF-6F8B-4493-A064-9BE193E972A2}" type="datetimeFigureOut">
              <a:rPr lang="en-GB" smtClean="0"/>
              <a:t>4/04/13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9895-9F00-47A6-BEAA-086FD5690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78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chemeClr val="accent5">
                <a:lumMod val="75000"/>
              </a:schemeClr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AFAFF-6F8B-4493-A064-9BE193E972A2}" type="datetimeFigureOut">
              <a:rPr lang="en-GB" smtClean="0"/>
              <a:t>4/04/13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29895-9F00-47A6-BEAA-086FD5690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30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787" y="3861048"/>
            <a:ext cx="4385253" cy="1470025"/>
          </a:xfrm>
        </p:spPr>
        <p:txBody>
          <a:bodyPr/>
          <a:lstStyle/>
          <a:p>
            <a:r>
              <a:rPr lang="en-US" dirty="0" smtClean="0"/>
              <a:t>St Emilie’s</a:t>
            </a:r>
            <a:br>
              <a:rPr lang="en-US" dirty="0" smtClean="0"/>
            </a:br>
            <a:r>
              <a:rPr lang="en-US" dirty="0" err="1" smtClean="0"/>
              <a:t>Banksia</a:t>
            </a:r>
            <a:r>
              <a:rPr lang="en-US" dirty="0" smtClean="0"/>
              <a:t> Woodland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4817724" cy="305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Cath\Pictures\2008-04-09\034 banksia flower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484784"/>
            <a:ext cx="2378297" cy="35674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6451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ath\Pictures\2010-11-29\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172398" cy="411493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95736" y="548680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Bobtail lizard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754611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th\Pictures\Honky Nut Heaven Scott J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340768"/>
            <a:ext cx="3744416" cy="408481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95536" y="2132856"/>
            <a:ext cx="4248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+mj-lt"/>
              </a:rPr>
              <a:t>Carnaby’s Black Cockatoo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7252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th\Pictures\red tail at Underwood 9_8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8"/>
            <a:ext cx="3015474" cy="450912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644008" y="2924944"/>
            <a:ext cx="4248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+mj-lt"/>
              </a:rPr>
              <a:t>Forest Red-tailed Black Cockatoo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6814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ath\Pictures\2010-11-29\0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922" y="1935163"/>
            <a:ext cx="6584156" cy="4389437"/>
          </a:xfrm>
          <a:prstGeom prst="rect">
            <a:avLst/>
          </a:prstGeom>
          <a:noFill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AU" dirty="0" smtClean="0"/>
              <a:t>Grass Trees - </a:t>
            </a:r>
            <a:r>
              <a:rPr lang="en-AU" dirty="0" err="1" smtClean="0"/>
              <a:t>Xanthorrhea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72186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South-west WA</a:t>
            </a:r>
            <a:br>
              <a:rPr lang="en-US" dirty="0"/>
            </a:br>
            <a:r>
              <a:rPr lang="en-US" dirty="0"/>
              <a:t>An international biodiversity hotspot</a:t>
            </a:r>
            <a:br>
              <a:rPr lang="en-US" dirty="0"/>
            </a:br>
            <a:r>
              <a:rPr lang="en-US" sz="3100" dirty="0"/>
              <a:t>(one of only 34 hotspots world-wide)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6093296"/>
            <a:ext cx="8064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http://www.conservation.org/where/priority_areas/hotspots/asia-pacific/Southwest-Australia/Pages/default.aspx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71" y="1844824"/>
            <a:ext cx="26860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89" y="3060370"/>
            <a:ext cx="3135015" cy="267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39952" y="249289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000" u="sng" dirty="0" smtClean="0"/>
              <a:t>What is a biodiversity hotspot?</a:t>
            </a:r>
          </a:p>
          <a:p>
            <a:pPr lvl="0"/>
            <a:r>
              <a:rPr lang="en-US" sz="2000" dirty="0" smtClean="0"/>
              <a:t>1. the </a:t>
            </a:r>
            <a:r>
              <a:rPr lang="en-US" sz="2000" dirty="0"/>
              <a:t>area must </a:t>
            </a:r>
            <a:r>
              <a:rPr lang="en-US" sz="2000" i="1" dirty="0"/>
              <a:t>contain</a:t>
            </a:r>
            <a:r>
              <a:rPr lang="en-US" sz="2000" dirty="0"/>
              <a:t> 1500 species that are endemic</a:t>
            </a:r>
            <a:endParaRPr lang="en-GB" sz="2000" dirty="0"/>
          </a:p>
          <a:p>
            <a:pPr lvl="0"/>
            <a:r>
              <a:rPr lang="en-US" sz="2000" dirty="0" smtClean="0"/>
              <a:t>2. must </a:t>
            </a:r>
            <a:r>
              <a:rPr lang="en-US" sz="2000" dirty="0"/>
              <a:t>have </a:t>
            </a:r>
            <a:r>
              <a:rPr lang="en-US" sz="2000" i="1" dirty="0"/>
              <a:t>lost</a:t>
            </a:r>
            <a:r>
              <a:rPr lang="en-US" sz="2000" dirty="0"/>
              <a:t> at least 70% of its primary vegetation</a:t>
            </a:r>
            <a:r>
              <a:rPr lang="en-US" sz="2000" dirty="0" smtClean="0"/>
              <a:t>.</a:t>
            </a:r>
          </a:p>
          <a:p>
            <a:pPr lvl="0"/>
            <a:endParaRPr lang="en-US" sz="2000" dirty="0"/>
          </a:p>
          <a:p>
            <a:pPr lvl="0"/>
            <a:r>
              <a:rPr lang="en-US" sz="2000" u="sng" dirty="0" smtClean="0"/>
              <a:t>SW WA has</a:t>
            </a:r>
            <a:r>
              <a:rPr lang="en-US" sz="2000" dirty="0" smtClean="0"/>
              <a:t>: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 smtClean="0"/>
              <a:t>2,948 species of plants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 smtClean="0"/>
              <a:t>Only 30% natural vegetation left.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9521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5626968" cy="9221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South-west WA</a:t>
            </a:r>
            <a:br>
              <a:rPr lang="en-US" dirty="0" smtClean="0"/>
            </a:br>
            <a:endParaRPr lang="en-US" sz="31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204864"/>
            <a:ext cx="440340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932040" y="1641433"/>
            <a:ext cx="39604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SW Western Australia has a huge “endemic” biodiversity.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It is an ancient landscape.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It is surrounded by desert and oceans making it exist as an “island”.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The climate is dry and the soils are low in nutrients.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There has been extensive </a:t>
            </a:r>
            <a:r>
              <a:rPr lang="en-US" sz="2400" dirty="0" err="1" smtClean="0"/>
              <a:t>landclearing</a:t>
            </a:r>
            <a:r>
              <a:rPr lang="en-US" sz="2400" dirty="0" smtClean="0"/>
              <a:t> for wheat and sheep grazing.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49243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Perth’s Remnant Bushland</a:t>
            </a:r>
            <a:endParaRPr lang="en-GB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1"/>
            <a:ext cx="537941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300192" y="2204864"/>
            <a:ext cx="2736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Extensive clearing for houses, roads and industry on the Swan Coastal Plain.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Lack of ecological linkages.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Wetland system in the Canning Vale area.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301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 Emilie’s  </a:t>
            </a:r>
            <a:r>
              <a:rPr lang="en-US" dirty="0" err="1" smtClean="0"/>
              <a:t>Banksia</a:t>
            </a:r>
            <a:r>
              <a:rPr lang="en-US" dirty="0" smtClean="0"/>
              <a:t> Woodland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39" y="1340768"/>
            <a:ext cx="700087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056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866360"/>
          </a:xfrm>
        </p:spPr>
        <p:txBody>
          <a:bodyPr>
            <a:normAutofit/>
          </a:bodyPr>
          <a:lstStyle/>
          <a:p>
            <a:r>
              <a:rPr lang="en-US" dirty="0" err="1" smtClean="0"/>
              <a:t>Banksia</a:t>
            </a:r>
            <a:r>
              <a:rPr lang="en-US" dirty="0" smtClean="0"/>
              <a:t> – an ancient species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000504"/>
            <a:ext cx="4126526" cy="251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4463428" cy="338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60462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 Emilie’s 3 </a:t>
            </a:r>
            <a:r>
              <a:rPr lang="en-US" dirty="0" err="1" smtClean="0"/>
              <a:t>Banksia</a:t>
            </a:r>
            <a:r>
              <a:rPr lang="en-US" dirty="0" smtClean="0"/>
              <a:t> Species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0379" y="1510565"/>
            <a:ext cx="4186808" cy="48531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Banksia</a:t>
            </a:r>
            <a:r>
              <a:rPr lang="en-US" dirty="0" smtClean="0"/>
              <a:t> </a:t>
            </a:r>
            <a:r>
              <a:rPr lang="en-US" dirty="0" err="1" smtClean="0"/>
              <a:t>menziesii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(wide leaves)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Banksia</a:t>
            </a:r>
            <a:r>
              <a:rPr lang="en-US" dirty="0" smtClean="0"/>
              <a:t> attenuata</a:t>
            </a:r>
          </a:p>
          <a:p>
            <a:pPr marL="0" indent="0">
              <a:buNone/>
            </a:pPr>
            <a:r>
              <a:rPr lang="en-US" dirty="0" smtClean="0"/>
              <a:t>(thin leaves)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Banksia</a:t>
            </a:r>
            <a:r>
              <a:rPr lang="en-US" dirty="0" smtClean="0"/>
              <a:t> </a:t>
            </a:r>
            <a:r>
              <a:rPr lang="en-US" dirty="0" err="1" smtClean="0"/>
              <a:t>ilicifolia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(holly leaf)</a:t>
            </a:r>
            <a:endParaRPr lang="en-GB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2546" y="1397968"/>
            <a:ext cx="2189287" cy="135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0576" y="5014857"/>
            <a:ext cx="1613223" cy="169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3960" y="3109934"/>
            <a:ext cx="2046457" cy="165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65343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ath\Pictures\2008-04-09\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407107" y="3990882"/>
            <a:ext cx="2939244" cy="1959496"/>
          </a:xfrm>
          <a:prstGeom prst="rect">
            <a:avLst/>
          </a:prstGeom>
          <a:noFill/>
        </p:spPr>
      </p:pic>
      <p:pic>
        <p:nvPicPr>
          <p:cNvPr id="5123" name="Picture 3" descr="C:\Users\Cath\Pictures\2008-04-09\038 banksia p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0589" y="4739293"/>
            <a:ext cx="2700301" cy="1800200"/>
          </a:xfrm>
          <a:prstGeom prst="rect">
            <a:avLst/>
          </a:prstGeom>
          <a:noFill/>
        </p:spPr>
      </p:pic>
      <p:pic>
        <p:nvPicPr>
          <p:cNvPr id="5124" name="Picture 4" descr="C:\Users\Cath\Pictures\2008-04-09\048 banksia bud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650" y="1375927"/>
            <a:ext cx="1920214" cy="2880320"/>
          </a:xfrm>
          <a:prstGeom prst="rect">
            <a:avLst/>
          </a:prstGeom>
          <a:noFill/>
        </p:spPr>
      </p:pic>
      <p:pic>
        <p:nvPicPr>
          <p:cNvPr id="5125" name="Picture 5" descr="C:\Users\Cath\Pictures\2008-04-09\047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727446" y="1213486"/>
            <a:ext cx="2160240" cy="324036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831153" y="188640"/>
            <a:ext cx="42013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err="1"/>
              <a:t>Banksia</a:t>
            </a:r>
            <a:r>
              <a:rPr lang="en-GB" sz="4400" dirty="0"/>
              <a:t> </a:t>
            </a:r>
            <a:r>
              <a:rPr lang="en-GB" sz="4400" dirty="0" err="1" smtClean="0"/>
              <a:t>menziesii</a:t>
            </a:r>
            <a:endParaRPr lang="en-GB" sz="4400" dirty="0"/>
          </a:p>
        </p:txBody>
      </p:sp>
      <p:sp>
        <p:nvSpPr>
          <p:cNvPr id="4" name="Rectangle 3"/>
          <p:cNvSpPr/>
          <p:nvPr/>
        </p:nvSpPr>
        <p:spPr>
          <a:xfrm>
            <a:off x="5508104" y="1484784"/>
            <a:ext cx="2437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Compound flower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6062418" y="2602833"/>
            <a:ext cx="2403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Woody seed cone</a:t>
            </a:r>
            <a:endParaRPr lang="en-GB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261233" y="2132856"/>
            <a:ext cx="1434915" cy="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652121" y="3068960"/>
            <a:ext cx="1074874" cy="1384886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246028" y="3068960"/>
            <a:ext cx="188034" cy="288032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854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2386608" cy="1872208"/>
          </a:xfrm>
        </p:spPr>
        <p:txBody>
          <a:bodyPr/>
          <a:lstStyle/>
          <a:p>
            <a:r>
              <a:rPr lang="en-US" dirty="0" smtClean="0"/>
              <a:t>Perth’s Bushland</a:t>
            </a:r>
            <a:endParaRPr lang="en-US" dirty="0"/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000108"/>
            <a:ext cx="2286016" cy="282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214422"/>
            <a:ext cx="2706340" cy="263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149080"/>
            <a:ext cx="335299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933056"/>
            <a:ext cx="3176590" cy="269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22112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7860</TotalTime>
  <Words>221</Words>
  <Application>Microsoft Macintosh PowerPoint</Application>
  <PresentationFormat>On-screen Show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St Emilie’s Banksia Woodland</vt:lpstr>
      <vt:lpstr>South-west WA An international biodiversity hotspot (one of only 34 hotspots world-wide)</vt:lpstr>
      <vt:lpstr>South-west WA </vt:lpstr>
      <vt:lpstr>Perth’s Remnant Bushland</vt:lpstr>
      <vt:lpstr>St Emilie’s  Banksia Woodland</vt:lpstr>
      <vt:lpstr>Banksia – an ancient species</vt:lpstr>
      <vt:lpstr>St Emilie’s 3 Banksia Species</vt:lpstr>
      <vt:lpstr>PowerPoint Presentation</vt:lpstr>
      <vt:lpstr>Perth’s Bushland</vt:lpstr>
      <vt:lpstr>PowerPoint Presentation</vt:lpstr>
      <vt:lpstr>PowerPoint Presentation</vt:lpstr>
      <vt:lpstr>PowerPoint Presentation</vt:lpstr>
      <vt:lpstr>Grass Trees - Xanthorrhea</vt:lpstr>
    </vt:vector>
  </TitlesOfParts>
  <Company>Lomandra Enviromental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Emelie’s Banksia Woodland</dc:title>
  <dc:creator>Cath Cooper</dc:creator>
  <cp:lastModifiedBy>Kerrie Cogger</cp:lastModifiedBy>
  <cp:revision>24</cp:revision>
  <dcterms:created xsi:type="dcterms:W3CDTF">2013-03-06T00:36:28Z</dcterms:created>
  <dcterms:modified xsi:type="dcterms:W3CDTF">2013-04-04T01:19:31Z</dcterms:modified>
</cp:coreProperties>
</file>